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6" r:id="rId5"/>
    <p:sldId id="267" r:id="rId6"/>
    <p:sldId id="273" r:id="rId7"/>
    <p:sldId id="257" r:id="rId8"/>
    <p:sldId id="274" r:id="rId9"/>
    <p:sldId id="258" r:id="rId10"/>
    <p:sldId id="259" r:id="rId11"/>
    <p:sldId id="260" r:id="rId12"/>
    <p:sldId id="269" r:id="rId13"/>
    <p:sldId id="265" r:id="rId14"/>
    <p:sldId id="261" r:id="rId15"/>
    <p:sldId id="270" r:id="rId16"/>
    <p:sldId id="27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59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84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2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1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B205-88D8-477F-BB0C-DA7F45263388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EC7EF0-1767-4A7F-A474-A2C6809C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72" y="823160"/>
            <a:ext cx="9702401" cy="254398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Green Thumb Growers </a:t>
            </a:r>
            <a:r>
              <a:rPr lang="en-US" dirty="0" smtClean="0">
                <a:solidFill>
                  <a:schemeClr val="accent2"/>
                </a:solidFill>
              </a:rPr>
              <a:t>Guild: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a gardening and horticulture group at Sidney Elementary School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53901"/>
          </a:xfrm>
        </p:spPr>
        <p:txBody>
          <a:bodyPr/>
          <a:lstStyle/>
          <a:p>
            <a:pPr algn="ctr"/>
            <a:r>
              <a:rPr lang="en-US" dirty="0" smtClean="0"/>
              <a:t>Presentation to the </a:t>
            </a:r>
            <a:endParaRPr lang="en-US" dirty="0" smtClean="0"/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Hill </a:t>
            </a:r>
            <a:r>
              <a:rPr lang="en-US" sz="3200" dirty="0" smtClean="0">
                <a:solidFill>
                  <a:schemeClr val="accent2"/>
                </a:solidFill>
              </a:rPr>
              <a:t>and Valley Garden Club of </a:t>
            </a:r>
            <a:r>
              <a:rPr lang="en-US" sz="3200" dirty="0" smtClean="0">
                <a:solidFill>
                  <a:schemeClr val="accent2"/>
                </a:solidFill>
              </a:rPr>
              <a:t>Sidney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March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Fresh Taste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55" y="1419420"/>
            <a:ext cx="5846521" cy="4385938"/>
          </a:xfrm>
        </p:spPr>
      </p:pic>
      <p:grpSp>
        <p:nvGrpSpPr>
          <p:cNvPr id="6" name="Group 5"/>
          <p:cNvGrpSpPr/>
          <p:nvPr/>
        </p:nvGrpSpPr>
        <p:grpSpPr>
          <a:xfrm>
            <a:off x="946276" y="4927394"/>
            <a:ext cx="5301999" cy="1049171"/>
            <a:chOff x="946276" y="4927394"/>
            <a:chExt cx="5301999" cy="1049171"/>
          </a:xfrm>
        </p:grpSpPr>
        <p:sp>
          <p:nvSpPr>
            <p:cNvPr id="3" name="Rectangle 2"/>
            <p:cNvSpPr/>
            <p:nvPr/>
          </p:nvSpPr>
          <p:spPr>
            <a:xfrm rot="20975254">
              <a:off x="946276" y="5053235"/>
              <a:ext cx="33930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Asparagus</a:t>
              </a:r>
              <a:endPara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20868808">
              <a:off x="4416256" y="4927394"/>
              <a:ext cx="1832019" cy="398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8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Fresh Taste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878498" cy="5160106"/>
          </a:xfrm>
        </p:spPr>
      </p:pic>
    </p:spTree>
    <p:extLst>
      <p:ext uri="{BB962C8B-B14F-4D97-AF65-F5344CB8AC3E}">
        <p14:creationId xmlns:p14="http://schemas.microsoft.com/office/powerpoint/2010/main" val="6248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Fresh Taste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11" y="1364897"/>
            <a:ext cx="6497053" cy="4873953"/>
          </a:xfrm>
        </p:spPr>
      </p:pic>
      <p:grpSp>
        <p:nvGrpSpPr>
          <p:cNvPr id="6" name="Group 5"/>
          <p:cNvGrpSpPr/>
          <p:nvPr/>
        </p:nvGrpSpPr>
        <p:grpSpPr>
          <a:xfrm rot="21264881">
            <a:off x="160225" y="4957501"/>
            <a:ext cx="6438945" cy="923330"/>
            <a:chOff x="160225" y="4957501"/>
            <a:chExt cx="6438945" cy="923330"/>
          </a:xfrm>
        </p:grpSpPr>
        <p:sp>
          <p:nvSpPr>
            <p:cNvPr id="3" name="Rectangle 2"/>
            <p:cNvSpPr/>
            <p:nvPr/>
          </p:nvSpPr>
          <p:spPr>
            <a:xfrm>
              <a:off x="160225" y="4957501"/>
              <a:ext cx="51587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Sweet potatoes</a:t>
              </a:r>
              <a:endParaRPr lang="en-US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319010" y="5204013"/>
              <a:ext cx="1280160" cy="4303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28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Fresh Taste Test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7" y="1668379"/>
            <a:ext cx="6427168" cy="4821527"/>
          </a:xfrm>
        </p:spPr>
      </p:pic>
    </p:spTree>
    <p:extLst>
      <p:ext uri="{BB962C8B-B14F-4D97-AF65-F5344CB8AC3E}">
        <p14:creationId xmlns:p14="http://schemas.microsoft.com/office/powerpoint/2010/main" val="10248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</a:t>
            </a:r>
            <a:r>
              <a:rPr lang="en-US" dirty="0" smtClean="0"/>
              <a:t>g Tote Bags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423929" cy="5567947"/>
          </a:xfrm>
        </p:spPr>
      </p:pic>
    </p:spTree>
    <p:extLst>
      <p:ext uri="{BB962C8B-B14F-4D97-AF65-F5344CB8AC3E}">
        <p14:creationId xmlns:p14="http://schemas.microsoft.com/office/powerpoint/2010/main" val="10092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Tote Bags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6862455" cy="5146842"/>
          </a:xfrm>
        </p:spPr>
      </p:pic>
    </p:spTree>
    <p:extLst>
      <p:ext uri="{BB962C8B-B14F-4D97-AF65-F5344CB8AC3E}">
        <p14:creationId xmlns:p14="http://schemas.microsoft.com/office/powerpoint/2010/main" val="2243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Construction:  Planters for garden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366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6" y="1367262"/>
            <a:ext cx="6945010" cy="5210001"/>
          </a:xfrm>
        </p:spPr>
      </p:pic>
    </p:spTree>
    <p:extLst>
      <p:ext uri="{BB962C8B-B14F-4D97-AF65-F5344CB8AC3E}">
        <p14:creationId xmlns:p14="http://schemas.microsoft.com/office/powerpoint/2010/main" val="5827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4" y="252830"/>
            <a:ext cx="9700017" cy="72750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2" y="-94997"/>
            <a:ext cx="9270663" cy="6952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4" y="406995"/>
            <a:ext cx="908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Sidney Elementary Gardens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8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Summer/Fall Veggie Harvesting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0" y="1395337"/>
            <a:ext cx="6898106" cy="5174815"/>
          </a:xfrm>
        </p:spPr>
      </p:pic>
    </p:spTree>
    <p:extLst>
      <p:ext uri="{BB962C8B-B14F-4D97-AF65-F5344CB8AC3E}">
        <p14:creationId xmlns:p14="http://schemas.microsoft.com/office/powerpoint/2010/main" val="1978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Summer/Fall Veggie Harvesting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6" y="1319124"/>
            <a:ext cx="6295700" cy="4722902"/>
          </a:xfrm>
        </p:spPr>
      </p:pic>
    </p:spTree>
    <p:extLst>
      <p:ext uri="{BB962C8B-B14F-4D97-AF65-F5344CB8AC3E}">
        <p14:creationId xmlns:p14="http://schemas.microsoft.com/office/powerpoint/2010/main" val="2674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Summer/Fall Veggie Harvesting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7" y="1607950"/>
            <a:ext cx="6282019" cy="4712639"/>
          </a:xfrm>
        </p:spPr>
      </p:pic>
    </p:spTree>
    <p:extLst>
      <p:ext uri="{BB962C8B-B14F-4D97-AF65-F5344CB8AC3E}">
        <p14:creationId xmlns:p14="http://schemas.microsoft.com/office/powerpoint/2010/main" val="16352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9" y="0"/>
            <a:ext cx="5174340" cy="6899122"/>
          </a:xfrm>
        </p:spPr>
      </p:pic>
      <p:sp>
        <p:nvSpPr>
          <p:cNvPr id="5" name="Rectangle 4"/>
          <p:cNvSpPr/>
          <p:nvPr/>
        </p:nvSpPr>
        <p:spPr>
          <a:xfrm>
            <a:off x="5555669" y="3029766"/>
            <a:ext cx="4930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Green Peppers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Cooking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1415398"/>
            <a:ext cx="6624231" cy="4969360"/>
          </a:xfrm>
        </p:spPr>
      </p:pic>
    </p:spTree>
    <p:extLst>
      <p:ext uri="{BB962C8B-B14F-4D97-AF65-F5344CB8AC3E}">
        <p14:creationId xmlns:p14="http://schemas.microsoft.com/office/powerpoint/2010/main" val="28058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Walks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4" y="1353618"/>
            <a:ext cx="6669740" cy="5002306"/>
          </a:xfrm>
        </p:spPr>
      </p:pic>
    </p:spTree>
    <p:extLst>
      <p:ext uri="{BB962C8B-B14F-4D97-AF65-F5344CB8AC3E}">
        <p14:creationId xmlns:p14="http://schemas.microsoft.com/office/powerpoint/2010/main" val="10282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Vermicomposting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4" y="1630222"/>
            <a:ext cx="6071110" cy="4554420"/>
          </a:xfrm>
        </p:spPr>
      </p:pic>
      <p:grpSp>
        <p:nvGrpSpPr>
          <p:cNvPr id="6" name="Group 5"/>
          <p:cNvGrpSpPr/>
          <p:nvPr/>
        </p:nvGrpSpPr>
        <p:grpSpPr>
          <a:xfrm>
            <a:off x="6016867" y="3303151"/>
            <a:ext cx="3257135" cy="923330"/>
            <a:chOff x="6016867" y="3303151"/>
            <a:chExt cx="3257135" cy="923330"/>
          </a:xfrm>
        </p:grpSpPr>
        <p:sp>
          <p:nvSpPr>
            <p:cNvPr id="3" name="Rectangle 2"/>
            <p:cNvSpPr/>
            <p:nvPr/>
          </p:nvSpPr>
          <p:spPr>
            <a:xfrm>
              <a:off x="6908931" y="3303151"/>
              <a:ext cx="23650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Worms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11003779">
              <a:off x="6016867" y="3560864"/>
              <a:ext cx="957430" cy="4476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1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898</TotalTime>
  <Words>70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Green Thumb Growers Guild: a gardening and horticulture group at Sidney Elementary School</vt:lpstr>
      <vt:lpstr>PowerPoint Presentation</vt:lpstr>
      <vt:lpstr>Summer/Fall Veggie Harvesting</vt:lpstr>
      <vt:lpstr>Summer/Fall Veggie Harvesting</vt:lpstr>
      <vt:lpstr>Summer/Fall Veggie Harvesting</vt:lpstr>
      <vt:lpstr>PowerPoint Presentation</vt:lpstr>
      <vt:lpstr>Healthy Cooking</vt:lpstr>
      <vt:lpstr>Nature Walks</vt:lpstr>
      <vt:lpstr>Vermicomposting</vt:lpstr>
      <vt:lpstr>Eat Fresh Taste Test</vt:lpstr>
      <vt:lpstr>Eat Fresh Taste Test</vt:lpstr>
      <vt:lpstr>Eat Fresh Taste Test</vt:lpstr>
      <vt:lpstr>Eat Fresh Taste Test</vt:lpstr>
      <vt:lpstr>Designing Tote Bags</vt:lpstr>
      <vt:lpstr>Designing Tote Bags</vt:lpstr>
      <vt:lpstr>Construction:  Planters for garden</vt:lpstr>
      <vt:lpstr>Thank You!</vt:lpstr>
    </vt:vector>
  </TitlesOfParts>
  <Company>SCRIC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Thumb Growers Guild</dc:title>
  <dc:creator>Josh Gray</dc:creator>
  <cp:lastModifiedBy>Josh Gray</cp:lastModifiedBy>
  <cp:revision>13</cp:revision>
  <dcterms:created xsi:type="dcterms:W3CDTF">2015-03-17T11:17:18Z</dcterms:created>
  <dcterms:modified xsi:type="dcterms:W3CDTF">2015-03-18T20:28:37Z</dcterms:modified>
</cp:coreProperties>
</file>